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3621"/>
    <p:restoredTop sz="94694"/>
  </p:normalViewPr>
  <p:slideViewPr>
    <p:cSldViewPr snapToGrid="0" snapToObjects="1" showGuides="1">
      <p:cViewPr varScale="1">
        <p:scale>
          <a:sx n="13" d="100"/>
          <a:sy n="13" d="100"/>
        </p:scale>
        <p:origin x="2693" y="108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6039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421" y="5232399"/>
            <a:ext cx="26112371" cy="20320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421" y="7670800"/>
            <a:ext cx="26112371" cy="308823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34097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81" userDrawn="1">
          <p15:clr>
            <a:srgbClr val="FBAE40"/>
          </p15:clr>
        </p15:guide>
        <p15:guide id="2" pos="953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1757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3376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08135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0716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82993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469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767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3715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CDBF26C6-142A-404B-8BF2-AF58CA154D5F}" type="datetimeFigureOut">
              <a:rPr lang="en-AE" smtClean="0"/>
              <a:t>09/12/2025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/>
          <a:lstStyle/>
          <a:p>
            <a:fld id="{45727962-FFF4-174D-8080-D3827AFC557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537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8877C75F-9061-E59D-A260-D286EE28DAC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30275213" cy="3882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FF66A1-C004-C5D4-85DB-A0A77CE6EDB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" y="40624135"/>
            <a:ext cx="30275214" cy="223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9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48D3-4406-644D-942E-A525CD679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51DFB-9DF3-3C4E-810D-E567D2DF8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13746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farhan ayaan</dc:creator>
  <cp:lastModifiedBy>Asjad Maswood</cp:lastModifiedBy>
  <cp:revision>6</cp:revision>
  <dcterms:created xsi:type="dcterms:W3CDTF">2022-08-25T12:08:58Z</dcterms:created>
  <dcterms:modified xsi:type="dcterms:W3CDTF">2025-12-09T08:49:36Z</dcterms:modified>
</cp:coreProperties>
</file>